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80" r:id="rId7"/>
    <p:sldId id="261" r:id="rId8"/>
    <p:sldId id="274" r:id="rId9"/>
    <p:sldId id="268" r:id="rId10"/>
    <p:sldId id="273" r:id="rId11"/>
    <p:sldId id="289" r:id="rId12"/>
    <p:sldId id="284" r:id="rId13"/>
    <p:sldId id="277" r:id="rId14"/>
    <p:sldId id="276" r:id="rId15"/>
    <p:sldId id="290" r:id="rId16"/>
    <p:sldId id="278" r:id="rId17"/>
    <p:sldId id="257" r:id="rId18"/>
    <p:sldId id="272" r:id="rId19"/>
    <p:sldId id="287" r:id="rId20"/>
    <p:sldId id="288" r:id="rId21"/>
    <p:sldId id="258" r:id="rId22"/>
    <p:sldId id="259" r:id="rId23"/>
    <p:sldId id="262" r:id="rId24"/>
    <p:sldId id="263" r:id="rId25"/>
    <p:sldId id="260" r:id="rId26"/>
    <p:sldId id="26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5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04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1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95E44-A86B-40ED-B5B4-EEE8D66F9E70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46B86-E722-4C79-B8AB-08ED67148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77542"/>
          </a:xfrm>
        </p:spPr>
        <p:txBody>
          <a:bodyPr/>
          <a:lstStyle/>
          <a:p>
            <a:r>
              <a:rPr lang="ko-KR" altLang="en-US" b="1" dirty="0"/>
              <a:t>온라인 강의 사이트</a:t>
            </a:r>
            <a:endParaRPr lang="en-US" altLang="ko-KR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8991"/>
            <a:ext cx="9144000" cy="1950864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강동욱</a:t>
            </a:r>
            <a:endParaRPr lang="en-US" altLang="ko-KR" b="1" dirty="0" smtClean="0"/>
          </a:p>
          <a:p>
            <a:pPr algn="r"/>
            <a:r>
              <a:rPr lang="en-US" altLang="ko-KR" b="1" dirty="0" smtClean="0"/>
              <a:t>Tel : 010-5220-4331</a:t>
            </a:r>
          </a:p>
          <a:p>
            <a:pPr algn="r"/>
            <a:r>
              <a:rPr lang="en-US" altLang="ko-KR" b="1" dirty="0" smtClean="0"/>
              <a:t>E-mail : ebyul96428@naver.com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572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4" y="1259298"/>
            <a:ext cx="3238018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6" y="1259298"/>
            <a:ext cx="3398620" cy="25795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0663" y="3984245"/>
            <a:ext cx="717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기본적으로 각 상세페이지별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확인은 가능하나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된 상태에서만 가능하도록 설정했습니다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또한 수정 및 삭제 기능은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되어있고 해당 </a:t>
            </a:r>
            <a:r>
              <a:rPr lang="ko-KR" altLang="en-US" dirty="0" err="1" smtClean="0"/>
              <a:t>수강평의</a:t>
            </a:r>
            <a:r>
              <a:rPr lang="ko-KR" altLang="en-US" dirty="0" smtClean="0"/>
              <a:t> 작성자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일치해야 활성화 되도록 조건을 따로 지정하였습니다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4124" y="141930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2142" y="1419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1066095"/>
            <a:ext cx="4142694" cy="3057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65" y="4211350"/>
            <a:ext cx="4142694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" y="1144169"/>
            <a:ext cx="4234854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367" y="459693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강의를 구매했을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작성하기 버튼을 클릭하여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작성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1144169"/>
            <a:ext cx="4319050" cy="321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타원 3"/>
          <p:cNvSpPr/>
          <p:nvPr/>
        </p:nvSpPr>
        <p:spPr>
          <a:xfrm>
            <a:off x="1887441" y="3512087"/>
            <a:ext cx="656706" cy="59661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6431" y="4596937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수강평은</a:t>
            </a:r>
            <a:r>
              <a:rPr lang="ko-KR" altLang="en-US" dirty="0" smtClean="0"/>
              <a:t> 상세페이지에서 작성하는 것이 아닌</a:t>
            </a:r>
            <a:endParaRPr lang="en-US" altLang="ko-KR" dirty="0" smtClean="0"/>
          </a:p>
          <a:p>
            <a:r>
              <a:rPr lang="ko-KR" altLang="en-US" dirty="0" err="1" smtClean="0"/>
              <a:t>수강평</a:t>
            </a:r>
            <a:r>
              <a:rPr lang="ko-KR" altLang="en-US" dirty="0" smtClean="0"/>
              <a:t> 작성 페이지로 넘어가서 작성합니다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5044753" y="2153385"/>
            <a:ext cx="753730" cy="1195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35885" y="5687751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작성하기 버튼을 클릭 시 </a:t>
            </a:r>
            <a:r>
              <a:rPr lang="en-US" altLang="ko-KR" dirty="0" err="1" smtClean="0"/>
              <a:t>idClass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Param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넘기고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idUser</a:t>
            </a:r>
            <a:r>
              <a:rPr lang="ko-KR" altLang="en-US" dirty="0" smtClean="0"/>
              <a:t>를 통해 아이디 정보를 같이 넘겨준다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" y="5481781"/>
            <a:ext cx="5571761" cy="8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_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167693"/>
            <a:ext cx="6231530" cy="463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454727" y="6054764"/>
            <a:ext cx="8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페이지를 따로 제작하여 기존의 코드가 더 길어지지 않도록 하였습니다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1" y="1167693"/>
            <a:ext cx="3909876" cy="46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2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0026535" cy="964911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수강 평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5735" y="1220501"/>
            <a:ext cx="631935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표시되는 아이디는 작성하기 버튼을 클릭하고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r>
              <a:rPr lang="ko-KR" altLang="en-US" dirty="0" smtClean="0"/>
              <a:t>페이지로 이동될 때 아이디 정보를 함께 넘겨 표시합니다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별점</a:t>
            </a:r>
            <a:r>
              <a:rPr lang="ko-KR" altLang="en-US" dirty="0" smtClean="0"/>
              <a:t> </a:t>
            </a:r>
            <a:r>
              <a:rPr lang="ko-KR" altLang="en-US" dirty="0"/>
              <a:t>기능을 추가하여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5</a:t>
            </a:r>
            <a:r>
              <a:rPr lang="ko-KR" altLang="en-US" dirty="0"/>
              <a:t>점까지 원하는 점수를 매겨</a:t>
            </a:r>
            <a:endParaRPr lang="en-US" altLang="ko-KR" dirty="0"/>
          </a:p>
          <a:p>
            <a:r>
              <a:rPr lang="ko-KR" altLang="en-US" dirty="0" err="1" smtClean="0"/>
              <a:t>수강평으로</a:t>
            </a:r>
            <a:r>
              <a:rPr lang="ko-KR" altLang="en-US" dirty="0" smtClean="0"/>
              <a:t> </a:t>
            </a:r>
            <a:r>
              <a:rPr lang="ko-KR" altLang="en-US" dirty="0"/>
              <a:t>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3" y="1220501"/>
            <a:ext cx="4429846" cy="4419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36" y="2804425"/>
            <a:ext cx="2692150" cy="283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오른쪽 화살표 15"/>
          <p:cNvSpPr/>
          <p:nvPr/>
        </p:nvSpPr>
        <p:spPr>
          <a:xfrm>
            <a:off x="5035735" y="4072880"/>
            <a:ext cx="467290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553738" y="5146878"/>
            <a:ext cx="310926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77661" y="4837299"/>
            <a:ext cx="118096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49139" y="1271447"/>
            <a:ext cx="1190105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18397" y="2805951"/>
            <a:ext cx="339041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버튼을 눌러 서버에 해당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저장하고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</a:t>
            </a:r>
            <a:endParaRPr lang="en-US" altLang="ko-KR" dirty="0" smtClean="0"/>
          </a:p>
          <a:p>
            <a:r>
              <a:rPr lang="ko-KR" altLang="en-US" dirty="0" err="1" smtClean="0"/>
              <a:t>수강평을</a:t>
            </a:r>
            <a:r>
              <a:rPr lang="ko-KR" altLang="en-US" dirty="0" smtClean="0"/>
              <a:t> 바로 확인할 수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7" y="4499567"/>
            <a:ext cx="3390419" cy="11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7319" y="1205660"/>
            <a:ext cx="7569701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및 삭제하기 버튼의 활성화는</a:t>
            </a:r>
            <a:endParaRPr lang="en-US" altLang="ko-KR" dirty="0" smtClean="0"/>
          </a:p>
          <a:p>
            <a:r>
              <a:rPr lang="ko-KR" altLang="en-US" dirty="0" smtClean="0"/>
              <a:t>로그인 상태여야 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수강평이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등록된 테이블에 있는 아이디 정보와</a:t>
            </a:r>
            <a:endParaRPr lang="en-US" altLang="ko-KR" dirty="0" smtClean="0"/>
          </a:p>
          <a:p>
            <a:r>
              <a:rPr lang="ko-KR" altLang="en-US" dirty="0" smtClean="0"/>
              <a:t>로그인 되어있는 아이디의정보가 일치해야 활성화되도록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7" y="1250143"/>
            <a:ext cx="3978373" cy="49429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1077287" y="5383124"/>
            <a:ext cx="1243553" cy="558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60" y="2342725"/>
            <a:ext cx="5420508" cy="40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수정 및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2" y="1351276"/>
            <a:ext cx="5101140" cy="5365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32" y="1351276"/>
            <a:ext cx="2064965" cy="2629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57903" y="2286153"/>
            <a:ext cx="1105025" cy="1003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15" y="4127731"/>
            <a:ext cx="4911809" cy="2589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9397" y="1351276"/>
            <a:ext cx="3491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PATCH </a:t>
            </a:r>
            <a:r>
              <a:rPr lang="ko-KR" altLang="en-US" dirty="0" smtClean="0"/>
              <a:t>를 사용하여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내용</a:t>
            </a:r>
            <a:endParaRPr lang="en-US" altLang="ko-KR" dirty="0" smtClean="0"/>
          </a:p>
          <a:p>
            <a:r>
              <a:rPr lang="ko-KR" altLang="en-US" dirty="0" smtClean="0"/>
              <a:t>및 별 점만 수정 후 서버에</a:t>
            </a:r>
            <a:endParaRPr lang="en-US" altLang="ko-KR" dirty="0" smtClean="0"/>
          </a:p>
          <a:p>
            <a:r>
              <a:rPr lang="ko-KR" altLang="en-US" dirty="0" smtClean="0"/>
              <a:t>저장될 </a:t>
            </a:r>
            <a:r>
              <a:rPr lang="ko-KR" altLang="en-US" dirty="0" smtClean="0"/>
              <a:t>수 있도록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18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058" y="148994"/>
            <a:ext cx="11489575" cy="9649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수강평</a:t>
            </a:r>
            <a:r>
              <a:rPr lang="ko-KR" altLang="en-US" dirty="0" smtClean="0"/>
              <a:t> 수정 및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8513" y="1371281"/>
            <a:ext cx="63786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삭제하기 버튼을 눌러 등록된 </a:t>
            </a:r>
            <a:r>
              <a:rPr lang="ko-KR" altLang="en-US" dirty="0" err="1" smtClean="0"/>
              <a:t>수강평을</a:t>
            </a:r>
            <a:r>
              <a:rPr lang="ko-KR" altLang="en-US" dirty="0" smtClean="0"/>
              <a:t> 삭제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371281"/>
            <a:ext cx="4695433" cy="5034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2494803" y="5815356"/>
            <a:ext cx="1243553" cy="590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7" y="3425952"/>
            <a:ext cx="2157647" cy="2979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5078513" y="3868352"/>
            <a:ext cx="1288472" cy="2094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3" y="1796469"/>
            <a:ext cx="6201640" cy="137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69680" y="3657600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Window.location.reload</a:t>
            </a:r>
            <a:r>
              <a:rPr lang="en-US" altLang="ko-KR" dirty="0" smtClean="0"/>
              <a:t>();</a:t>
            </a:r>
          </a:p>
          <a:p>
            <a:r>
              <a:rPr lang="ko-KR" altLang="en-US" dirty="0" err="1" smtClean="0"/>
              <a:t>를</a:t>
            </a:r>
            <a:r>
              <a:rPr lang="ko-KR" altLang="en-US" dirty="0" smtClean="0"/>
              <a:t> 사용해서 현재 위치에서</a:t>
            </a:r>
            <a:endParaRPr lang="en-US" altLang="ko-KR" dirty="0" smtClean="0"/>
          </a:p>
          <a:p>
            <a:r>
              <a:rPr lang="ko-KR" altLang="en-US" dirty="0" smtClean="0"/>
              <a:t>페이지가 </a:t>
            </a:r>
            <a:r>
              <a:rPr lang="ko-KR" altLang="en-US" dirty="0" err="1" smtClean="0"/>
              <a:t>새로고침</a:t>
            </a:r>
            <a:r>
              <a:rPr lang="ko-KR" altLang="en-US" dirty="0" smtClean="0"/>
              <a:t> 되도록</a:t>
            </a:r>
            <a:endParaRPr lang="en-US" altLang="ko-KR" dirty="0" smtClean="0"/>
          </a:p>
          <a:p>
            <a:r>
              <a:rPr lang="ko-KR" altLang="en-US" dirty="0" smtClean="0"/>
              <a:t>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6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9753"/>
            <a:ext cx="10515600" cy="1000732"/>
          </a:xfrm>
        </p:spPr>
        <p:txBody>
          <a:bodyPr/>
          <a:lstStyle/>
          <a:p>
            <a:r>
              <a:rPr lang="ko-KR" altLang="en-US" dirty="0" smtClean="0"/>
              <a:t>그 외</a:t>
            </a:r>
            <a:r>
              <a:rPr lang="en-US" altLang="ko-KR" dirty="0" smtClean="0"/>
              <a:t>-</a:t>
            </a:r>
            <a:r>
              <a:rPr lang="ko-KR" altLang="en-US" dirty="0" smtClean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56" y="1208063"/>
            <a:ext cx="7750611" cy="375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19" y="1208063"/>
            <a:ext cx="3879143" cy="375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256" y="5494713"/>
            <a:ext cx="84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구성은 배너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강의 </a:t>
            </a:r>
            <a:r>
              <a:rPr lang="ko-KR" altLang="en-US" dirty="0" err="1" smtClean="0"/>
              <a:t>카테고리별</a:t>
            </a:r>
            <a:r>
              <a:rPr lang="ko-KR" altLang="en-US" dirty="0" smtClean="0"/>
              <a:t> 내용으로 구성되어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77593" y="1193112"/>
            <a:ext cx="5829506" cy="5398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487977"/>
            <a:ext cx="4953817" cy="306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0992" y="4829695"/>
            <a:ext cx="50610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 기능을 통해 각 과정당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강의를</a:t>
            </a:r>
            <a:endParaRPr lang="en-US" altLang="ko-KR" dirty="0" smtClean="0"/>
          </a:p>
          <a:p>
            <a:r>
              <a:rPr lang="ko-KR" altLang="en-US" dirty="0" smtClean="0"/>
              <a:t>더 찾아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5" y="1305098"/>
            <a:ext cx="4550853" cy="5133889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91499" y="84269"/>
            <a:ext cx="10515600" cy="1000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그 외</a:t>
            </a:r>
            <a:r>
              <a:rPr lang="en-US" altLang="ko-KR" dirty="0" smtClean="0"/>
              <a:t>-</a:t>
            </a:r>
            <a:r>
              <a:rPr lang="ko-KR" altLang="en-US" dirty="0" smtClean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38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6681" y="1200236"/>
            <a:ext cx="5240848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55433" y="1200236"/>
            <a:ext cx="6658495" cy="5391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2288" y="118247"/>
            <a:ext cx="8693436" cy="100073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 err="1"/>
              <a:t>메인페이지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1309167"/>
            <a:ext cx="6147837" cy="276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664577" y="4167007"/>
            <a:ext cx="61478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기능을 통해 특정 키워드가 포함된 강의를 전부 찾을</a:t>
            </a:r>
            <a:endParaRPr lang="en-US" altLang="ko-KR" dirty="0" smtClean="0"/>
          </a:p>
          <a:p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77" y="5274829"/>
            <a:ext cx="2800515" cy="700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44" y="4910963"/>
            <a:ext cx="2874670" cy="142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오른쪽 화살표 14"/>
          <p:cNvSpPr/>
          <p:nvPr/>
        </p:nvSpPr>
        <p:spPr>
          <a:xfrm>
            <a:off x="8521866" y="5394961"/>
            <a:ext cx="373621" cy="438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1" y="1309167"/>
            <a:ext cx="3353268" cy="1390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" y="2808942"/>
            <a:ext cx="4210927" cy="3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7624" y="13138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프로젝트 </a:t>
            </a:r>
            <a:r>
              <a:rPr lang="ko-KR" altLang="en-US" dirty="0" smtClean="0"/>
              <a:t>목표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개발 </a:t>
            </a:r>
            <a:r>
              <a:rPr lang="ko-KR" altLang="en-US" dirty="0"/>
              <a:t>환경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구현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페이지 구성도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후기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789" y="1117109"/>
            <a:ext cx="7141882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539" y="102538"/>
            <a:ext cx="9220199" cy="994843"/>
          </a:xfrm>
        </p:spPr>
        <p:txBody>
          <a:bodyPr>
            <a:normAutofit/>
          </a:bodyPr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9" y="2243374"/>
            <a:ext cx="3458546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55" y="2243372"/>
            <a:ext cx="2100201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7" y="1769194"/>
            <a:ext cx="3258782" cy="4128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17290" y="1117108"/>
            <a:ext cx="4758169" cy="5433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75" y="2760514"/>
            <a:ext cx="2404634" cy="21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3484" y="5478087"/>
            <a:ext cx="3200400" cy="1047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757" y="1467805"/>
            <a:ext cx="6947618" cy="33193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73884" y="1467805"/>
            <a:ext cx="4364181" cy="5057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19598" y="279448"/>
            <a:ext cx="10334105" cy="994843"/>
          </a:xfrm>
        </p:spPr>
        <p:txBody>
          <a:bodyPr>
            <a:normAutofit/>
          </a:bodyPr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/>
              <a:t>[</a:t>
            </a:r>
            <a:r>
              <a:rPr lang="ko-KR" altLang="en-US" dirty="0"/>
              <a:t>로그인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68" y="1702335"/>
            <a:ext cx="3243812" cy="45886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3683" y="582878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및 실패 코드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2343406"/>
            <a:ext cx="5370070" cy="365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6" y="3443362"/>
            <a:ext cx="5370070" cy="84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5795" y="185307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성공 시 </a:t>
            </a:r>
            <a:r>
              <a:rPr lang="ko-KR" altLang="en-US" dirty="0" err="1" smtClean="0"/>
              <a:t>상단바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95" y="28967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로그아웃 기능 포함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19924" y="2830148"/>
            <a:ext cx="5785224" cy="17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2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1655" y="127018"/>
            <a:ext cx="10159538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" y="1755672"/>
            <a:ext cx="3233303" cy="4871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52" y="2058762"/>
            <a:ext cx="2268290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062863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성공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62" y="2058763"/>
            <a:ext cx="2150581" cy="39596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4968" y="15710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가입 실패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450685" y="3414393"/>
            <a:ext cx="252014" cy="155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71" y="1571006"/>
            <a:ext cx="3399798" cy="4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4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0214" y="365126"/>
            <a:ext cx="10515600" cy="948286"/>
          </a:xfrm>
        </p:spPr>
        <p:txBody>
          <a:bodyPr/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9" y="1690688"/>
            <a:ext cx="5436082" cy="3720897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55" y="1690688"/>
            <a:ext cx="2915163" cy="3351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71" y="1690688"/>
            <a:ext cx="3496810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9037" y="268942"/>
            <a:ext cx="10451353" cy="848099"/>
          </a:xfrm>
        </p:spPr>
        <p:txBody>
          <a:bodyPr/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1231347"/>
            <a:ext cx="6668297" cy="3299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25" y="1231347"/>
            <a:ext cx="4228565" cy="544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765" y="4759048"/>
            <a:ext cx="657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 사이드메뉴를 통해 </a:t>
            </a:r>
            <a:r>
              <a:rPr lang="ko-KR" altLang="en-US" dirty="0" err="1" smtClean="0"/>
              <a:t>마이페이지에</a:t>
            </a:r>
            <a:r>
              <a:rPr lang="ko-KR" altLang="en-US" dirty="0" smtClean="0"/>
              <a:t> 속해있는 </a:t>
            </a:r>
            <a:r>
              <a:rPr lang="ko-KR" altLang="en-US" dirty="0" err="1" smtClean="0"/>
              <a:t>컨텐츠별로</a:t>
            </a:r>
            <a:r>
              <a:rPr lang="ko-KR" altLang="en-US" dirty="0" smtClean="0"/>
              <a:t> 이용할 수 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228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4644" y="179962"/>
            <a:ext cx="9052098" cy="1052568"/>
          </a:xfrm>
        </p:spPr>
        <p:txBody>
          <a:bodyPr/>
          <a:lstStyle/>
          <a:p>
            <a:r>
              <a:rPr lang="ko-KR" altLang="en-US" dirty="0"/>
              <a:t>그 외</a:t>
            </a:r>
            <a:r>
              <a:rPr lang="en-US" altLang="ko-KR" dirty="0"/>
              <a:t>-</a:t>
            </a:r>
            <a:r>
              <a:rPr lang="ko-KR" altLang="en-US" dirty="0"/>
              <a:t>홈페이지 주요기능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강의목록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" y="1362120"/>
            <a:ext cx="4945611" cy="2973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6593" y="27412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전체강의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26" y="1362120"/>
            <a:ext cx="3182153" cy="2436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" y="4454790"/>
            <a:ext cx="3317444" cy="2212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9" y="4454790"/>
            <a:ext cx="3181914" cy="2215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968502" y="1516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백엔드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5703" y="4611995"/>
            <a:ext cx="156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106" y="4578030"/>
            <a:ext cx="8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풀스택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50" y="1362120"/>
            <a:ext cx="3523618" cy="48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770" y="381752"/>
            <a:ext cx="10515600" cy="1039726"/>
          </a:xfrm>
        </p:spPr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770" y="1555899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강사 페이지</a:t>
            </a:r>
            <a:r>
              <a:rPr lang="en-US" altLang="ko-KR" dirty="0" smtClean="0"/>
              <a:t>[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구현해볼 예정이다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36770" y="3281377"/>
            <a:ext cx="1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힘들었던 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환경적으로 힘들었습니다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95431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840147"/>
            <a:ext cx="894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React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SpringBoot</a:t>
            </a:r>
            <a:r>
              <a:rPr lang="ko-KR" altLang="en-US" dirty="0" smtClean="0"/>
              <a:t>를 사용하여 수강신청 사이트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서버는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9460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4 : </a:t>
            </a:r>
            <a:r>
              <a:rPr lang="ko-KR" altLang="en-US" dirty="0" smtClean="0"/>
              <a:t>강의 목록 페이지 제작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검색기능 포함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169012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3 : </a:t>
            </a:r>
            <a:r>
              <a:rPr lang="ko-KR" altLang="en-US" dirty="0" smtClean="0"/>
              <a:t>수강 신청사이트에 로그인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회원가입 기능 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66080"/>
            <a:ext cx="8116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수강 신청 사이트에서 강의 클릭 시 해당 강의의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따른 데이터를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서버에 요청한 뒤 강의 상세 페이지로 출력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283626"/>
            <a:ext cx="101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5 : </a:t>
            </a:r>
            <a:r>
              <a:rPr lang="ko-KR" altLang="en-US" dirty="0" smtClean="0"/>
              <a:t>로그인 상태에서 장바구니 기능 활성화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강의 상세페이지에서 장바구니 담기 기능 추가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825989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/>
              <a:t>6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장바구니에 담긴 강의 결제 기능 추가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결제 내역은 서버에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8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77376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1316" y="1125475"/>
            <a:ext cx="11945389" cy="56161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704" y="1479212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기간 </a:t>
            </a:r>
            <a:r>
              <a:rPr lang="en-US" altLang="ko-KR" dirty="0" smtClean="0"/>
              <a:t>: 2023.01. ~ 2023.02 (2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6703" y="1920989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Windows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6703" y="235289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팀 프로젝트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19" y="1452736"/>
            <a:ext cx="1371539" cy="71495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6" name="TextBox 35"/>
          <p:cNvSpPr txBox="1"/>
          <p:nvPr/>
        </p:nvSpPr>
        <p:spPr>
          <a:xfrm>
            <a:off x="6336645" y="162416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| </a:t>
            </a:r>
            <a:r>
              <a:rPr lang="ko-KR" altLang="en-US" dirty="0" smtClean="0"/>
              <a:t>온라인 교육 사이트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6704" y="38028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6704" y="4239491"/>
            <a:ext cx="467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언어 </a:t>
            </a:r>
            <a:r>
              <a:rPr lang="en-US" altLang="ko-KR" dirty="0" smtClean="0"/>
              <a:t>: Java (JDK 11), HTML/CSS, </a:t>
            </a:r>
            <a:r>
              <a:rPr lang="en-US" altLang="ko-KR" dirty="0" err="1" smtClean="0"/>
              <a:t>TypeScript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6704" y="467609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프레임 워크 </a:t>
            </a:r>
            <a:r>
              <a:rPr lang="en-US" altLang="ko-KR" dirty="0" smtClean="0"/>
              <a:t>: Spring Boot, React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6703" y="511145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r>
              <a:rPr lang="en-US" altLang="ko-KR" dirty="0" smtClean="0"/>
              <a:t>(DB) : MySQL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03" y="554411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 : Eclipse 2022-12, Visual Studio Code, POSTMAN,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6703" y="5985895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: RESTful API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6703" y="2806127"/>
            <a:ext cx="9900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 역할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교육 상세 페이지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100%), </a:t>
            </a:r>
            <a:r>
              <a:rPr lang="ko-KR" altLang="en-US" dirty="0" smtClean="0"/>
              <a:t>상세페이지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커리큘럼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	</a:t>
            </a:r>
            <a:r>
              <a:rPr lang="en-US" altLang="ko-KR" dirty="0" smtClean="0"/>
              <a:t>		</a:t>
            </a:r>
            <a:r>
              <a:rPr lang="ko-KR" altLang="en-US" dirty="0" smtClean="0"/>
              <a:t>상세페이지 </a:t>
            </a:r>
            <a:r>
              <a:rPr lang="en-US" altLang="ko-KR" dirty="0" smtClean="0"/>
              <a:t>-</a:t>
            </a:r>
            <a:r>
              <a:rPr lang="ko-KR" altLang="en-US" dirty="0"/>
              <a:t> </a:t>
            </a:r>
            <a:r>
              <a:rPr lang="ko-KR" altLang="en-US" dirty="0" smtClean="0"/>
              <a:t>강의 후기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100%)</a:t>
            </a:r>
          </a:p>
          <a:p>
            <a:r>
              <a:rPr lang="en-US" altLang="ko-KR" dirty="0"/>
              <a:t>	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장바구니 페이지 개발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기여도 </a:t>
            </a:r>
            <a:r>
              <a:rPr lang="en-US" altLang="ko-KR" dirty="0" smtClean="0"/>
              <a:t>5%) – </a:t>
            </a:r>
            <a:r>
              <a:rPr lang="ko-KR" altLang="en-US" dirty="0" smtClean="0"/>
              <a:t>전체 선택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56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195631" y="3755273"/>
            <a:ext cx="4665868" cy="227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58754" y="3755273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58754" y="2584967"/>
            <a:ext cx="6765140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58754" y="4925579"/>
            <a:ext cx="6765139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754" y="299963"/>
            <a:ext cx="10515600" cy="84809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755" y="1390193"/>
            <a:ext cx="11501436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656" y="1813447"/>
            <a:ext cx="59433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656" y="3008221"/>
            <a:ext cx="72354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96656" y="4175622"/>
            <a:ext cx="13318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빌드 도구</a:t>
            </a:r>
            <a:endParaRPr lang="en-US" altLang="ko-KR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5" y="1540103"/>
            <a:ext cx="1679486" cy="84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27" y="1538509"/>
            <a:ext cx="4043128" cy="8450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49" y="2855072"/>
            <a:ext cx="1614345" cy="5954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37" y="2855072"/>
            <a:ext cx="1415358" cy="589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5052420"/>
            <a:ext cx="2171217" cy="903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3993730"/>
            <a:ext cx="3049236" cy="7331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8" y="5052420"/>
            <a:ext cx="2385213" cy="9035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8" y="4523392"/>
            <a:ext cx="3462948" cy="13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6655" y="5348833"/>
            <a:ext cx="15902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프레임 워크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9148040" y="3954667"/>
            <a:ext cx="6526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58" y="1532493"/>
            <a:ext cx="1238028" cy="85109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194324" y="2584966"/>
            <a:ext cx="4665867" cy="1103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39844" y="2952106"/>
            <a:ext cx="216395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API : RESTful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0" y="1532493"/>
            <a:ext cx="952763" cy="851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40" y="2706171"/>
            <a:ext cx="704256" cy="8875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26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063" y="362792"/>
            <a:ext cx="10515600" cy="848099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개발환경 </a:t>
            </a:r>
            <a:r>
              <a:rPr lang="en-US" altLang="ko-KR" dirty="0" smtClean="0"/>
              <a:t>– DB </a:t>
            </a:r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9753" y="1273814"/>
            <a:ext cx="11795759" cy="544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82" y="1439526"/>
            <a:ext cx="6754500" cy="5111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59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구현기술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강</a:t>
            </a:r>
            <a:r>
              <a:rPr lang="ko-KR" altLang="en-US" sz="3600" dirty="0" smtClean="0"/>
              <a:t>의 </a:t>
            </a:r>
            <a:r>
              <a:rPr lang="ko-KR" altLang="en-US" sz="3600" dirty="0" smtClean="0"/>
              <a:t>상세 </a:t>
            </a:r>
            <a:r>
              <a:rPr lang="ko-KR" altLang="en-US" sz="3600" dirty="0" smtClean="0"/>
              <a:t>페이지</a:t>
            </a:r>
            <a:r>
              <a:rPr lang="en-US" altLang="ko-KR" sz="3600" dirty="0" smtClean="0"/>
              <a:t>[</a:t>
            </a:r>
            <a:r>
              <a:rPr lang="ko-KR" altLang="en-US" sz="3600" dirty="0" smtClean="0"/>
              <a:t>페이지 출력</a:t>
            </a:r>
            <a:r>
              <a:rPr lang="en-US" altLang="ko-KR" sz="3600" dirty="0" smtClean="0"/>
              <a:t>]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9" y="903531"/>
            <a:ext cx="5141990" cy="3180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8067" y="4189609"/>
            <a:ext cx="846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페이지나 목록 페이지에서 강의를 클릭 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강의의 클래스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</a:t>
            </a:r>
            <a:endParaRPr lang="en-US" altLang="ko-KR" dirty="0" smtClean="0"/>
          </a:p>
          <a:p>
            <a:r>
              <a:rPr lang="ko-KR" altLang="en-US" dirty="0" smtClean="0"/>
              <a:t>상세 페이지에서 출력되는 데이터가 달라지도록 </a:t>
            </a:r>
            <a:r>
              <a:rPr lang="ko-KR" altLang="en-US" dirty="0" smtClean="0"/>
              <a:t>구성했습니다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4" y="903532"/>
            <a:ext cx="5313700" cy="3191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4866136"/>
            <a:ext cx="2800741" cy="4953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5519289"/>
            <a:ext cx="3372321" cy="12003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82" y="4547740"/>
            <a:ext cx="3325864" cy="2181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850" y="5657783"/>
            <a:ext cx="461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에서 사용될 수 있도록</a:t>
            </a:r>
            <a:endParaRPr lang="en-US" altLang="ko-KR" dirty="0" smtClean="0"/>
          </a:p>
          <a:p>
            <a:r>
              <a:rPr lang="en-US" altLang="ko-KR" dirty="0" err="1" smtClean="0"/>
              <a:t>useParams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사용하여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데이터로</a:t>
            </a:r>
            <a:endParaRPr lang="en-US" altLang="ko-KR" dirty="0" smtClean="0"/>
          </a:p>
          <a:p>
            <a:r>
              <a:rPr lang="ko-KR" altLang="en-US" dirty="0" smtClean="0"/>
              <a:t>받을 수 있도록 구성하였습니다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06829" y="714895"/>
            <a:ext cx="523702" cy="56526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16419" y="714894"/>
            <a:ext cx="523702" cy="56526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4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6804" y="4802484"/>
            <a:ext cx="4653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 페이지에 네비게이션 바를 탑재하여</a:t>
            </a:r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ko-KR" altLang="en-US" dirty="0" smtClean="0"/>
              <a:t>각각의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에 따라 스크롤이 되도록</a:t>
            </a:r>
            <a:endParaRPr lang="en-US" altLang="ko-KR" dirty="0" smtClean="0"/>
          </a:p>
          <a:p>
            <a:r>
              <a:rPr lang="ko-KR" altLang="en-US" dirty="0" smtClean="0"/>
              <a:t>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7" y="899912"/>
            <a:ext cx="2336052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241" y="899912"/>
            <a:ext cx="2542748" cy="2746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2" y="3822833"/>
            <a:ext cx="2325957" cy="2882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01061" y="1327312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강의소개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500017" y="2411946"/>
            <a:ext cx="155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커리큘럼 클릭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1061" y="429267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수강평</a:t>
            </a:r>
            <a:r>
              <a:rPr lang="ko-KR" altLang="en-US" sz="1600" dirty="0" smtClean="0"/>
              <a:t> 클릭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75" y="3829242"/>
            <a:ext cx="3812099" cy="211558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423949" y="69191"/>
            <a:ext cx="8720051" cy="7288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구현기술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강</a:t>
            </a:r>
            <a:r>
              <a:rPr lang="ko-KR" altLang="en-US" sz="3600" dirty="0" smtClean="0"/>
              <a:t>의 </a:t>
            </a:r>
            <a:r>
              <a:rPr lang="ko-KR" altLang="en-US" sz="3600" dirty="0" smtClean="0"/>
              <a:t>상세 </a:t>
            </a:r>
            <a:r>
              <a:rPr lang="ko-KR" altLang="en-US" sz="3600" dirty="0" smtClean="0"/>
              <a:t>페이지</a:t>
            </a:r>
            <a:r>
              <a:rPr lang="en-US" altLang="ko-KR" sz="3600" dirty="0" smtClean="0"/>
              <a:t>[</a:t>
            </a:r>
            <a:r>
              <a:rPr lang="ko-KR" altLang="en-US" sz="3600" dirty="0" smtClean="0"/>
              <a:t>페이지 출력</a:t>
            </a:r>
            <a:r>
              <a:rPr lang="en-US" altLang="ko-KR" sz="3600" dirty="0" smtClean="0"/>
              <a:t>]</a:t>
            </a:r>
            <a:endParaRPr lang="ko-KR" altLang="en-US" sz="3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" y="1327312"/>
            <a:ext cx="5041420" cy="32405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250303" y="3896684"/>
            <a:ext cx="2035698" cy="671172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80151" y="839359"/>
            <a:ext cx="4233731" cy="3777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957" y="148996"/>
            <a:ext cx="7476564" cy="806970"/>
          </a:xfrm>
        </p:spPr>
        <p:txBody>
          <a:bodyPr/>
          <a:lstStyle/>
          <a:p>
            <a:r>
              <a:rPr lang="ko-KR" altLang="en-US" dirty="0" smtClean="0"/>
              <a:t>강의 상세 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커리큘럼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973895"/>
            <a:ext cx="2457381" cy="2787337"/>
          </a:xfr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95" y="973895"/>
            <a:ext cx="3838138" cy="2787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35" y="973895"/>
            <a:ext cx="3395259" cy="2792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44539" y="4707221"/>
            <a:ext cx="6840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커리큘럼에는 해당 강의의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탑재하였으며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로그인 여부와 구매 여부에 따라 표시되도록 설정했습니다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95" y="234253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 구매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18664" y="2342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55235" y="3851764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출력은 </a:t>
            </a:r>
            <a:r>
              <a:rPr lang="en-US" altLang="ko-KR" dirty="0" smtClean="0"/>
              <a:t>Iframe 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출력했습니다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5" y="3851764"/>
            <a:ext cx="4793448" cy="293153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2859024" y="1834896"/>
            <a:ext cx="573024" cy="1712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762</Words>
  <Application>Microsoft Office PowerPoint</Application>
  <PresentationFormat>와이드스크린</PresentationFormat>
  <Paragraphs>126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온라인 강의 사이트</vt:lpstr>
      <vt:lpstr>목차</vt:lpstr>
      <vt:lpstr>1. 프로젝트 목표</vt:lpstr>
      <vt:lpstr>2. 개발 환경</vt:lpstr>
      <vt:lpstr>2. 개발 환경 – 툴</vt:lpstr>
      <vt:lpstr>2. 개발환경 – DB ERD</vt:lpstr>
      <vt:lpstr>3. 구현기술 - 강의 상세 페이지[페이지 출력]</vt:lpstr>
      <vt:lpstr>3. 구현기술 - 강의 상세 페이지[페이지 출력]</vt:lpstr>
      <vt:lpstr>강의 상세 페이지 - 커리큘럼</vt:lpstr>
      <vt:lpstr>강의 상세 페이지 – 수강평</vt:lpstr>
      <vt:lpstr>강의 상세 페이지 – 수강평 작성</vt:lpstr>
      <vt:lpstr>강의 상세 페이지 – 수강평, 작성_코드</vt:lpstr>
      <vt:lpstr>강의 상세 페이지 – 수강 평 작성2</vt:lpstr>
      <vt:lpstr>강의 상세 페이지 – 수강평 수정 및 삭제</vt:lpstr>
      <vt:lpstr>강의 상세 페이지 – 수강평 수정 및 삭제</vt:lpstr>
      <vt:lpstr>강의 상세 페이지 – 수강평 수정 및 삭제</vt:lpstr>
      <vt:lpstr>그 외-홈페이지 주요기능[메인페이지]</vt:lpstr>
      <vt:lpstr>PowerPoint 프레젠테이션</vt:lpstr>
      <vt:lpstr>그 외-홈페이지 주요기능[메인페이지]</vt:lpstr>
      <vt:lpstr>그 외-홈페이지 주요기능[로그인]</vt:lpstr>
      <vt:lpstr>그 외-홈페이지 주요기능[로그인]</vt:lpstr>
      <vt:lpstr>그 외-홈페이지 주요기능[회원가입]</vt:lpstr>
      <vt:lpstr>그 외-홈페이지 주요기능[장바구니]</vt:lpstr>
      <vt:lpstr>그 외-홈페이지 주요기능[마이페이지]</vt:lpstr>
      <vt:lpstr>그 외-홈페이지 주요기능[강의목록]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project 포트폴리오</dc:title>
  <dc:creator>ITPS</dc:creator>
  <cp:lastModifiedBy>ITPS</cp:lastModifiedBy>
  <cp:revision>94</cp:revision>
  <dcterms:created xsi:type="dcterms:W3CDTF">2023-02-14T02:36:48Z</dcterms:created>
  <dcterms:modified xsi:type="dcterms:W3CDTF">2023-03-13T08:17:20Z</dcterms:modified>
</cp:coreProperties>
</file>